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49E6A0-5581-477F-A2C3-B406D6B91CE6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567E33D7-FDB5-4DBA-B018-0C202675250A}">
      <dgm:prSet phldrT="[Text]"/>
      <dgm:spPr/>
      <dgm:t>
        <a:bodyPr/>
        <a:lstStyle/>
        <a:p>
          <a:r>
            <a:rPr lang="en-IN" dirty="0"/>
            <a:t>Hi Everyone, I’m Jaison Philip</a:t>
          </a:r>
        </a:p>
      </dgm:t>
    </dgm:pt>
    <dgm:pt modelId="{B47F7712-DCB2-4F11-B615-8DFE59D60792}" type="parTrans" cxnId="{8F68276C-AEEE-406E-8DCD-2DCD7473E6E6}">
      <dgm:prSet/>
      <dgm:spPr/>
      <dgm:t>
        <a:bodyPr/>
        <a:lstStyle/>
        <a:p>
          <a:endParaRPr lang="en-IN"/>
        </a:p>
      </dgm:t>
    </dgm:pt>
    <dgm:pt modelId="{BD442E61-19DD-49D2-8D77-6DA9E7FBFCAF}" type="sibTrans" cxnId="{8F68276C-AEEE-406E-8DCD-2DCD7473E6E6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0" b="-30000"/>
          </a:stretch>
        </a:blipFill>
      </dgm:spPr>
      <dgm:t>
        <a:bodyPr/>
        <a:lstStyle/>
        <a:p>
          <a:endParaRPr lang="en-IN"/>
        </a:p>
      </dgm:t>
    </dgm:pt>
    <dgm:pt modelId="{968C320A-ABA5-4FD4-AADC-BFB34FA52900}" type="pres">
      <dgm:prSet presAssocID="{DA49E6A0-5581-477F-A2C3-B406D6B91CE6}" presName="Name0" presStyleCnt="0">
        <dgm:presLayoutVars>
          <dgm:chMax val="7"/>
          <dgm:chPref val="7"/>
          <dgm:dir/>
        </dgm:presLayoutVars>
      </dgm:prSet>
      <dgm:spPr/>
    </dgm:pt>
    <dgm:pt modelId="{D373A33C-818F-4282-81B1-83F064260E2B}" type="pres">
      <dgm:prSet presAssocID="{DA49E6A0-5581-477F-A2C3-B406D6B91CE6}" presName="Name1" presStyleCnt="0"/>
      <dgm:spPr/>
    </dgm:pt>
    <dgm:pt modelId="{88E947A3-D810-4931-B43C-23450268AD8E}" type="pres">
      <dgm:prSet presAssocID="{BD442E61-19DD-49D2-8D77-6DA9E7FBFCAF}" presName="picture_1" presStyleCnt="0"/>
      <dgm:spPr/>
    </dgm:pt>
    <dgm:pt modelId="{70027AF2-4BC9-4068-9778-076F3BC9A28A}" type="pres">
      <dgm:prSet presAssocID="{BD442E61-19DD-49D2-8D77-6DA9E7FBFCAF}" presName="pictureRepeatNode" presStyleLbl="alignImgPlace1" presStyleIdx="0" presStyleCnt="1" custLinFactX="-100000" custLinFactNeighborX="-125487" custLinFactNeighborY="-98277"/>
      <dgm:spPr/>
    </dgm:pt>
    <dgm:pt modelId="{8A831DF1-53DA-4122-A8A1-065C040C36B7}" type="pres">
      <dgm:prSet presAssocID="{567E33D7-FDB5-4DBA-B018-0C202675250A}" presName="text_1" presStyleLbl="node1" presStyleIdx="0" presStyleCnt="0" custScaleX="276982">
        <dgm:presLayoutVars>
          <dgm:bulletEnabled val="1"/>
        </dgm:presLayoutVars>
      </dgm:prSet>
      <dgm:spPr/>
    </dgm:pt>
  </dgm:ptLst>
  <dgm:cxnLst>
    <dgm:cxn modelId="{4A95E009-15E1-42A9-B416-B8065CD4A4A8}" type="presOf" srcId="{567E33D7-FDB5-4DBA-B018-0C202675250A}" destId="{8A831DF1-53DA-4122-A8A1-065C040C36B7}" srcOrd="0" destOrd="0" presId="urn:microsoft.com/office/officeart/2008/layout/CircularPictureCallout"/>
    <dgm:cxn modelId="{8F68276C-AEEE-406E-8DCD-2DCD7473E6E6}" srcId="{DA49E6A0-5581-477F-A2C3-B406D6B91CE6}" destId="{567E33D7-FDB5-4DBA-B018-0C202675250A}" srcOrd="0" destOrd="0" parTransId="{B47F7712-DCB2-4F11-B615-8DFE59D60792}" sibTransId="{BD442E61-19DD-49D2-8D77-6DA9E7FBFCAF}"/>
    <dgm:cxn modelId="{54CCACAE-40B3-49C3-A8B2-596A146BB122}" type="presOf" srcId="{BD442E61-19DD-49D2-8D77-6DA9E7FBFCAF}" destId="{70027AF2-4BC9-4068-9778-076F3BC9A28A}" srcOrd="0" destOrd="0" presId="urn:microsoft.com/office/officeart/2008/layout/CircularPictureCallout"/>
    <dgm:cxn modelId="{871454D2-71F6-401E-9CDA-F110AC011E39}" type="presOf" srcId="{DA49E6A0-5581-477F-A2C3-B406D6B91CE6}" destId="{968C320A-ABA5-4FD4-AADC-BFB34FA52900}" srcOrd="0" destOrd="0" presId="urn:microsoft.com/office/officeart/2008/layout/CircularPictureCallout"/>
    <dgm:cxn modelId="{AB56C118-C410-4672-93D2-9D7CF83A6E26}" type="presParOf" srcId="{968C320A-ABA5-4FD4-AADC-BFB34FA52900}" destId="{D373A33C-818F-4282-81B1-83F064260E2B}" srcOrd="0" destOrd="0" presId="urn:microsoft.com/office/officeart/2008/layout/CircularPictureCallout"/>
    <dgm:cxn modelId="{90B72317-FB2D-4EA2-9A9C-D07B65801B0F}" type="presParOf" srcId="{D373A33C-818F-4282-81B1-83F064260E2B}" destId="{88E947A3-D810-4931-B43C-23450268AD8E}" srcOrd="0" destOrd="0" presId="urn:microsoft.com/office/officeart/2008/layout/CircularPictureCallout"/>
    <dgm:cxn modelId="{C18C6C46-54F6-40BE-9AAB-5E7EF861B208}" type="presParOf" srcId="{88E947A3-D810-4931-B43C-23450268AD8E}" destId="{70027AF2-4BC9-4068-9778-076F3BC9A28A}" srcOrd="0" destOrd="0" presId="urn:microsoft.com/office/officeart/2008/layout/CircularPictureCallout"/>
    <dgm:cxn modelId="{C13F2968-3EA9-41BD-BAFD-EFAEA4610638}" type="presParOf" srcId="{D373A33C-818F-4282-81B1-83F064260E2B}" destId="{8A831DF1-53DA-4122-A8A1-065C040C36B7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00404DF-33BB-4F29-8D25-7C0C000B32A0}" type="doc">
      <dgm:prSet loTypeId="urn:microsoft.com/office/officeart/2005/8/layout/orgChart1" loCatId="hierarchy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IN"/>
        </a:p>
      </dgm:t>
    </dgm:pt>
    <dgm:pt modelId="{80E268F5-82A1-4595-8307-2EAE9D3C8D9B}">
      <dgm:prSet phldrT="[Text]"/>
      <dgm:spPr/>
      <dgm:t>
        <a:bodyPr/>
        <a:lstStyle/>
        <a:p>
          <a:r>
            <a:rPr lang="en-IN" dirty="0" err="1"/>
            <a:t>AtliQ</a:t>
          </a:r>
          <a:r>
            <a:rPr lang="en-IN" dirty="0"/>
            <a:t> Technology</a:t>
          </a:r>
        </a:p>
      </dgm:t>
    </dgm:pt>
    <dgm:pt modelId="{11BAF4E0-6B06-4B1C-BC17-E6E3519FBCF1}" type="parTrans" cxnId="{7483898C-5E5F-437A-9B10-8470B6527121}">
      <dgm:prSet/>
      <dgm:spPr/>
      <dgm:t>
        <a:bodyPr/>
        <a:lstStyle/>
        <a:p>
          <a:endParaRPr lang="en-IN"/>
        </a:p>
      </dgm:t>
    </dgm:pt>
    <dgm:pt modelId="{3E76A363-2ED3-4EF9-A5F6-BBD0C5BF5F7A}" type="sibTrans" cxnId="{7483898C-5E5F-437A-9B10-8470B6527121}">
      <dgm:prSet/>
      <dgm:spPr/>
      <dgm:t>
        <a:bodyPr/>
        <a:lstStyle/>
        <a:p>
          <a:endParaRPr lang="en-IN"/>
        </a:p>
      </dgm:t>
    </dgm:pt>
    <dgm:pt modelId="{A5CF6F96-4276-4DE8-AD50-1DCF858D4867}">
      <dgm:prSet phldrT="[Text]"/>
      <dgm:spPr/>
      <dgm:t>
        <a:bodyPr/>
        <a:lstStyle/>
        <a:p>
          <a:r>
            <a:rPr lang="en-IN" dirty="0"/>
            <a:t>Retailer</a:t>
          </a:r>
        </a:p>
      </dgm:t>
    </dgm:pt>
    <dgm:pt modelId="{AE537167-FCCE-47F1-A7F4-1B9C9E2B82D4}" type="parTrans" cxnId="{87D579ED-9227-4F47-A5E1-8F2FF835AD3F}">
      <dgm:prSet/>
      <dgm:spPr/>
      <dgm:t>
        <a:bodyPr/>
        <a:lstStyle/>
        <a:p>
          <a:endParaRPr lang="en-IN"/>
        </a:p>
      </dgm:t>
    </dgm:pt>
    <dgm:pt modelId="{B53C0EB9-4EE6-4B83-AFAA-24627100C8B6}" type="sibTrans" cxnId="{87D579ED-9227-4F47-A5E1-8F2FF835AD3F}">
      <dgm:prSet/>
      <dgm:spPr/>
      <dgm:t>
        <a:bodyPr/>
        <a:lstStyle/>
        <a:p>
          <a:endParaRPr lang="en-IN"/>
        </a:p>
      </dgm:t>
    </dgm:pt>
    <dgm:pt modelId="{551E4D9E-1F2A-4229-8045-B9D7453873C7}">
      <dgm:prSet phldrT="[Text]"/>
      <dgm:spPr/>
      <dgm:t>
        <a:bodyPr/>
        <a:lstStyle/>
        <a:p>
          <a:r>
            <a:rPr lang="en-IN" dirty="0"/>
            <a:t>Direct</a:t>
          </a:r>
        </a:p>
      </dgm:t>
    </dgm:pt>
    <dgm:pt modelId="{7B2EC1F4-D857-4695-BBD9-8B0840975817}" type="parTrans" cxnId="{40186646-E9AF-4A99-A448-C47F4C5570AD}">
      <dgm:prSet/>
      <dgm:spPr/>
      <dgm:t>
        <a:bodyPr/>
        <a:lstStyle/>
        <a:p>
          <a:endParaRPr lang="en-IN"/>
        </a:p>
      </dgm:t>
    </dgm:pt>
    <dgm:pt modelId="{63E3B53D-F831-4BB3-9BDC-414DCD3BA601}" type="sibTrans" cxnId="{40186646-E9AF-4A99-A448-C47F4C5570AD}">
      <dgm:prSet/>
      <dgm:spPr/>
      <dgm:t>
        <a:bodyPr/>
        <a:lstStyle/>
        <a:p>
          <a:endParaRPr lang="en-IN"/>
        </a:p>
      </dgm:t>
    </dgm:pt>
    <dgm:pt modelId="{5282557B-0AE6-4414-BD4E-BDB4FA1C25DB}">
      <dgm:prSet phldrT="[Text]"/>
      <dgm:spPr/>
      <dgm:t>
        <a:bodyPr/>
        <a:lstStyle/>
        <a:p>
          <a:r>
            <a:rPr lang="en-IN" dirty="0"/>
            <a:t>Distributer</a:t>
          </a:r>
        </a:p>
      </dgm:t>
    </dgm:pt>
    <dgm:pt modelId="{9C465130-0BCF-46FC-8F47-8715D18390DB}" type="parTrans" cxnId="{1F7C8E5C-1AF8-4B6A-B70F-347095AE53F1}">
      <dgm:prSet/>
      <dgm:spPr/>
      <dgm:t>
        <a:bodyPr/>
        <a:lstStyle/>
        <a:p>
          <a:endParaRPr lang="en-IN"/>
        </a:p>
      </dgm:t>
    </dgm:pt>
    <dgm:pt modelId="{0892056A-D67E-447F-AF47-4F321F0A778A}" type="sibTrans" cxnId="{1F7C8E5C-1AF8-4B6A-B70F-347095AE53F1}">
      <dgm:prSet/>
      <dgm:spPr/>
      <dgm:t>
        <a:bodyPr/>
        <a:lstStyle/>
        <a:p>
          <a:endParaRPr lang="en-IN"/>
        </a:p>
      </dgm:t>
    </dgm:pt>
    <dgm:pt modelId="{A5D40E19-C66D-4DF1-A182-BED8D6F03884}" type="pres">
      <dgm:prSet presAssocID="{200404DF-33BB-4F29-8D25-7C0C000B32A0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2619A10-EF72-4FF0-938A-8EB23CC5B3BC}" type="pres">
      <dgm:prSet presAssocID="{80E268F5-82A1-4595-8307-2EAE9D3C8D9B}" presName="hierRoot1" presStyleCnt="0">
        <dgm:presLayoutVars>
          <dgm:hierBranch val="init"/>
        </dgm:presLayoutVars>
      </dgm:prSet>
      <dgm:spPr/>
    </dgm:pt>
    <dgm:pt modelId="{FAB95470-DBFD-4E3F-8B77-56CD0A237276}" type="pres">
      <dgm:prSet presAssocID="{80E268F5-82A1-4595-8307-2EAE9D3C8D9B}" presName="rootComposite1" presStyleCnt="0"/>
      <dgm:spPr/>
    </dgm:pt>
    <dgm:pt modelId="{0C78A2E7-457B-4064-A87C-1D2CEF919B21}" type="pres">
      <dgm:prSet presAssocID="{80E268F5-82A1-4595-8307-2EAE9D3C8D9B}" presName="rootText1" presStyleLbl="node0" presStyleIdx="0" presStyleCnt="1">
        <dgm:presLayoutVars>
          <dgm:chPref val="3"/>
        </dgm:presLayoutVars>
      </dgm:prSet>
      <dgm:spPr/>
    </dgm:pt>
    <dgm:pt modelId="{2B319FC9-27AE-496A-B447-09F0B52F240A}" type="pres">
      <dgm:prSet presAssocID="{80E268F5-82A1-4595-8307-2EAE9D3C8D9B}" presName="rootConnector1" presStyleLbl="node1" presStyleIdx="0" presStyleCnt="0"/>
      <dgm:spPr/>
    </dgm:pt>
    <dgm:pt modelId="{CBB4F712-6EDF-4168-A3CA-7CCE1CE98C69}" type="pres">
      <dgm:prSet presAssocID="{80E268F5-82A1-4595-8307-2EAE9D3C8D9B}" presName="hierChild2" presStyleCnt="0"/>
      <dgm:spPr/>
    </dgm:pt>
    <dgm:pt modelId="{1206A50D-733C-428B-B284-1D6CE9558679}" type="pres">
      <dgm:prSet presAssocID="{AE537167-FCCE-47F1-A7F4-1B9C9E2B82D4}" presName="Name37" presStyleLbl="parChTrans1D2" presStyleIdx="0" presStyleCnt="3"/>
      <dgm:spPr/>
    </dgm:pt>
    <dgm:pt modelId="{A4B44076-0003-42D8-879D-7A7BF3139059}" type="pres">
      <dgm:prSet presAssocID="{A5CF6F96-4276-4DE8-AD50-1DCF858D4867}" presName="hierRoot2" presStyleCnt="0">
        <dgm:presLayoutVars>
          <dgm:hierBranch val="init"/>
        </dgm:presLayoutVars>
      </dgm:prSet>
      <dgm:spPr/>
    </dgm:pt>
    <dgm:pt modelId="{856EDD9C-CD90-434E-BC11-25888C6E191A}" type="pres">
      <dgm:prSet presAssocID="{A5CF6F96-4276-4DE8-AD50-1DCF858D4867}" presName="rootComposite" presStyleCnt="0"/>
      <dgm:spPr/>
    </dgm:pt>
    <dgm:pt modelId="{85E5E649-45C7-4D06-AFA4-DB5A7379E09F}" type="pres">
      <dgm:prSet presAssocID="{A5CF6F96-4276-4DE8-AD50-1DCF858D4867}" presName="rootText" presStyleLbl="node2" presStyleIdx="0" presStyleCnt="3">
        <dgm:presLayoutVars>
          <dgm:chPref val="3"/>
        </dgm:presLayoutVars>
      </dgm:prSet>
      <dgm:spPr/>
    </dgm:pt>
    <dgm:pt modelId="{984355CC-4925-42A9-8E41-41CB5C4F037A}" type="pres">
      <dgm:prSet presAssocID="{A5CF6F96-4276-4DE8-AD50-1DCF858D4867}" presName="rootConnector" presStyleLbl="node2" presStyleIdx="0" presStyleCnt="3"/>
      <dgm:spPr/>
    </dgm:pt>
    <dgm:pt modelId="{FAE92976-2CCF-4638-AE9C-398758C5ABEA}" type="pres">
      <dgm:prSet presAssocID="{A5CF6F96-4276-4DE8-AD50-1DCF858D4867}" presName="hierChild4" presStyleCnt="0"/>
      <dgm:spPr/>
    </dgm:pt>
    <dgm:pt modelId="{36DFCE30-24F1-4FD6-B7C0-65610F27457A}" type="pres">
      <dgm:prSet presAssocID="{A5CF6F96-4276-4DE8-AD50-1DCF858D4867}" presName="hierChild5" presStyleCnt="0"/>
      <dgm:spPr/>
    </dgm:pt>
    <dgm:pt modelId="{2C984127-D322-4223-B96C-DED908705B7F}" type="pres">
      <dgm:prSet presAssocID="{7B2EC1F4-D857-4695-BBD9-8B0840975817}" presName="Name37" presStyleLbl="parChTrans1D2" presStyleIdx="1" presStyleCnt="3"/>
      <dgm:spPr/>
    </dgm:pt>
    <dgm:pt modelId="{D8D13B47-3F15-4357-B572-419E0186C7F6}" type="pres">
      <dgm:prSet presAssocID="{551E4D9E-1F2A-4229-8045-B9D7453873C7}" presName="hierRoot2" presStyleCnt="0">
        <dgm:presLayoutVars>
          <dgm:hierBranch val="init"/>
        </dgm:presLayoutVars>
      </dgm:prSet>
      <dgm:spPr/>
    </dgm:pt>
    <dgm:pt modelId="{1377D2A9-E7B5-49CF-BB56-972094DA149B}" type="pres">
      <dgm:prSet presAssocID="{551E4D9E-1F2A-4229-8045-B9D7453873C7}" presName="rootComposite" presStyleCnt="0"/>
      <dgm:spPr/>
    </dgm:pt>
    <dgm:pt modelId="{F5411EB2-2090-455B-9FFC-C611C0ADA2DD}" type="pres">
      <dgm:prSet presAssocID="{551E4D9E-1F2A-4229-8045-B9D7453873C7}" presName="rootText" presStyleLbl="node2" presStyleIdx="1" presStyleCnt="3">
        <dgm:presLayoutVars>
          <dgm:chPref val="3"/>
        </dgm:presLayoutVars>
      </dgm:prSet>
      <dgm:spPr/>
    </dgm:pt>
    <dgm:pt modelId="{907ECE40-C7D4-4A2F-A562-674CFBE4AEC3}" type="pres">
      <dgm:prSet presAssocID="{551E4D9E-1F2A-4229-8045-B9D7453873C7}" presName="rootConnector" presStyleLbl="node2" presStyleIdx="1" presStyleCnt="3"/>
      <dgm:spPr/>
    </dgm:pt>
    <dgm:pt modelId="{4DA4021A-1A36-4EC5-A689-0181D1CC87E6}" type="pres">
      <dgm:prSet presAssocID="{551E4D9E-1F2A-4229-8045-B9D7453873C7}" presName="hierChild4" presStyleCnt="0"/>
      <dgm:spPr/>
    </dgm:pt>
    <dgm:pt modelId="{B7BA09F1-BB56-443D-BD16-4FC3CE9F028B}" type="pres">
      <dgm:prSet presAssocID="{551E4D9E-1F2A-4229-8045-B9D7453873C7}" presName="hierChild5" presStyleCnt="0"/>
      <dgm:spPr/>
    </dgm:pt>
    <dgm:pt modelId="{536E0635-7D33-405F-9282-C3F44BC0D62B}" type="pres">
      <dgm:prSet presAssocID="{9C465130-0BCF-46FC-8F47-8715D18390DB}" presName="Name37" presStyleLbl="parChTrans1D2" presStyleIdx="2" presStyleCnt="3"/>
      <dgm:spPr/>
    </dgm:pt>
    <dgm:pt modelId="{E7221EB9-7C8C-49F0-8284-16181874FDBF}" type="pres">
      <dgm:prSet presAssocID="{5282557B-0AE6-4414-BD4E-BDB4FA1C25DB}" presName="hierRoot2" presStyleCnt="0">
        <dgm:presLayoutVars>
          <dgm:hierBranch val="init"/>
        </dgm:presLayoutVars>
      </dgm:prSet>
      <dgm:spPr/>
    </dgm:pt>
    <dgm:pt modelId="{9DA9E06E-11A8-4174-8DB1-D3C8E0D9CE57}" type="pres">
      <dgm:prSet presAssocID="{5282557B-0AE6-4414-BD4E-BDB4FA1C25DB}" presName="rootComposite" presStyleCnt="0"/>
      <dgm:spPr/>
    </dgm:pt>
    <dgm:pt modelId="{8EBACDEB-E65D-4FA6-9F42-BF8BEAACCAE9}" type="pres">
      <dgm:prSet presAssocID="{5282557B-0AE6-4414-BD4E-BDB4FA1C25DB}" presName="rootText" presStyleLbl="node2" presStyleIdx="2" presStyleCnt="3">
        <dgm:presLayoutVars>
          <dgm:chPref val="3"/>
        </dgm:presLayoutVars>
      </dgm:prSet>
      <dgm:spPr/>
    </dgm:pt>
    <dgm:pt modelId="{82F4C251-E0A9-4A0A-ACF9-375547471C4C}" type="pres">
      <dgm:prSet presAssocID="{5282557B-0AE6-4414-BD4E-BDB4FA1C25DB}" presName="rootConnector" presStyleLbl="node2" presStyleIdx="2" presStyleCnt="3"/>
      <dgm:spPr/>
    </dgm:pt>
    <dgm:pt modelId="{2853B495-5586-4355-9ED5-5DD2B2917038}" type="pres">
      <dgm:prSet presAssocID="{5282557B-0AE6-4414-BD4E-BDB4FA1C25DB}" presName="hierChild4" presStyleCnt="0"/>
      <dgm:spPr/>
    </dgm:pt>
    <dgm:pt modelId="{A1BCCE37-BAF2-4820-886C-C449BDF01BB1}" type="pres">
      <dgm:prSet presAssocID="{5282557B-0AE6-4414-BD4E-BDB4FA1C25DB}" presName="hierChild5" presStyleCnt="0"/>
      <dgm:spPr/>
    </dgm:pt>
    <dgm:pt modelId="{878C6D45-08DB-4F92-8055-6FF6C045FC04}" type="pres">
      <dgm:prSet presAssocID="{80E268F5-82A1-4595-8307-2EAE9D3C8D9B}" presName="hierChild3" presStyleCnt="0"/>
      <dgm:spPr/>
    </dgm:pt>
  </dgm:ptLst>
  <dgm:cxnLst>
    <dgm:cxn modelId="{51168700-51BC-4382-8B37-B33195A14694}" type="presOf" srcId="{5282557B-0AE6-4414-BD4E-BDB4FA1C25DB}" destId="{8EBACDEB-E65D-4FA6-9F42-BF8BEAACCAE9}" srcOrd="0" destOrd="0" presId="urn:microsoft.com/office/officeart/2005/8/layout/orgChart1"/>
    <dgm:cxn modelId="{9E289C02-F51A-40CD-9728-542C70E74A9A}" type="presOf" srcId="{551E4D9E-1F2A-4229-8045-B9D7453873C7}" destId="{907ECE40-C7D4-4A2F-A562-674CFBE4AEC3}" srcOrd="1" destOrd="0" presId="urn:microsoft.com/office/officeart/2005/8/layout/orgChart1"/>
    <dgm:cxn modelId="{F3A0620E-2676-4C25-BF71-5B0724AB3D4D}" type="presOf" srcId="{A5CF6F96-4276-4DE8-AD50-1DCF858D4867}" destId="{85E5E649-45C7-4D06-AFA4-DB5A7379E09F}" srcOrd="0" destOrd="0" presId="urn:microsoft.com/office/officeart/2005/8/layout/orgChart1"/>
    <dgm:cxn modelId="{47918F19-8418-4457-BFD9-729A2DD625CF}" type="presOf" srcId="{A5CF6F96-4276-4DE8-AD50-1DCF858D4867}" destId="{984355CC-4925-42A9-8E41-41CB5C4F037A}" srcOrd="1" destOrd="0" presId="urn:microsoft.com/office/officeart/2005/8/layout/orgChart1"/>
    <dgm:cxn modelId="{1F7C8E5C-1AF8-4B6A-B70F-347095AE53F1}" srcId="{80E268F5-82A1-4595-8307-2EAE9D3C8D9B}" destId="{5282557B-0AE6-4414-BD4E-BDB4FA1C25DB}" srcOrd="2" destOrd="0" parTransId="{9C465130-0BCF-46FC-8F47-8715D18390DB}" sibTransId="{0892056A-D67E-447F-AF47-4F321F0A778A}"/>
    <dgm:cxn modelId="{40186646-E9AF-4A99-A448-C47F4C5570AD}" srcId="{80E268F5-82A1-4595-8307-2EAE9D3C8D9B}" destId="{551E4D9E-1F2A-4229-8045-B9D7453873C7}" srcOrd="1" destOrd="0" parTransId="{7B2EC1F4-D857-4695-BBD9-8B0840975817}" sibTransId="{63E3B53D-F831-4BB3-9BDC-414DCD3BA601}"/>
    <dgm:cxn modelId="{D511D18A-0C17-471B-8C66-A6DA7558AE9E}" type="presOf" srcId="{9C465130-0BCF-46FC-8F47-8715D18390DB}" destId="{536E0635-7D33-405F-9282-C3F44BC0D62B}" srcOrd="0" destOrd="0" presId="urn:microsoft.com/office/officeart/2005/8/layout/orgChart1"/>
    <dgm:cxn modelId="{7483898C-5E5F-437A-9B10-8470B6527121}" srcId="{200404DF-33BB-4F29-8D25-7C0C000B32A0}" destId="{80E268F5-82A1-4595-8307-2EAE9D3C8D9B}" srcOrd="0" destOrd="0" parTransId="{11BAF4E0-6B06-4B1C-BC17-E6E3519FBCF1}" sibTransId="{3E76A363-2ED3-4EF9-A5F6-BBD0C5BF5F7A}"/>
    <dgm:cxn modelId="{F4A03798-EBF8-41A3-A315-CF68466C6B5E}" type="presOf" srcId="{200404DF-33BB-4F29-8D25-7C0C000B32A0}" destId="{A5D40E19-C66D-4DF1-A182-BED8D6F03884}" srcOrd="0" destOrd="0" presId="urn:microsoft.com/office/officeart/2005/8/layout/orgChart1"/>
    <dgm:cxn modelId="{ECE0DBA7-417F-40AE-BC24-6528000960A0}" type="presOf" srcId="{7B2EC1F4-D857-4695-BBD9-8B0840975817}" destId="{2C984127-D322-4223-B96C-DED908705B7F}" srcOrd="0" destOrd="0" presId="urn:microsoft.com/office/officeart/2005/8/layout/orgChart1"/>
    <dgm:cxn modelId="{6EB413B3-7440-42FE-BC4A-F88D74F37297}" type="presOf" srcId="{80E268F5-82A1-4595-8307-2EAE9D3C8D9B}" destId="{2B319FC9-27AE-496A-B447-09F0B52F240A}" srcOrd="1" destOrd="0" presId="urn:microsoft.com/office/officeart/2005/8/layout/orgChart1"/>
    <dgm:cxn modelId="{6F400BCE-95FD-4B4C-9F54-3961FA2CCFA2}" type="presOf" srcId="{551E4D9E-1F2A-4229-8045-B9D7453873C7}" destId="{F5411EB2-2090-455B-9FFC-C611C0ADA2DD}" srcOrd="0" destOrd="0" presId="urn:microsoft.com/office/officeart/2005/8/layout/orgChart1"/>
    <dgm:cxn modelId="{D92F3FD5-CAC5-443D-AFC2-8618E18CE915}" type="presOf" srcId="{80E268F5-82A1-4595-8307-2EAE9D3C8D9B}" destId="{0C78A2E7-457B-4064-A87C-1D2CEF919B21}" srcOrd="0" destOrd="0" presId="urn:microsoft.com/office/officeart/2005/8/layout/orgChart1"/>
    <dgm:cxn modelId="{D7D266DD-F997-4FD1-8B48-03F07C329AA1}" type="presOf" srcId="{5282557B-0AE6-4414-BD4E-BDB4FA1C25DB}" destId="{82F4C251-E0A9-4A0A-ACF9-375547471C4C}" srcOrd="1" destOrd="0" presId="urn:microsoft.com/office/officeart/2005/8/layout/orgChart1"/>
    <dgm:cxn modelId="{D56F45E2-F1F7-470A-B62D-DD462F340ECD}" type="presOf" srcId="{AE537167-FCCE-47F1-A7F4-1B9C9E2B82D4}" destId="{1206A50D-733C-428B-B284-1D6CE9558679}" srcOrd="0" destOrd="0" presId="urn:microsoft.com/office/officeart/2005/8/layout/orgChart1"/>
    <dgm:cxn modelId="{87D579ED-9227-4F47-A5E1-8F2FF835AD3F}" srcId="{80E268F5-82A1-4595-8307-2EAE9D3C8D9B}" destId="{A5CF6F96-4276-4DE8-AD50-1DCF858D4867}" srcOrd="0" destOrd="0" parTransId="{AE537167-FCCE-47F1-A7F4-1B9C9E2B82D4}" sibTransId="{B53C0EB9-4EE6-4B83-AFAA-24627100C8B6}"/>
    <dgm:cxn modelId="{1A4B4D00-5AD1-4F1B-AA30-5B78E193BED0}" type="presParOf" srcId="{A5D40E19-C66D-4DF1-A182-BED8D6F03884}" destId="{C2619A10-EF72-4FF0-938A-8EB23CC5B3BC}" srcOrd="0" destOrd="0" presId="urn:microsoft.com/office/officeart/2005/8/layout/orgChart1"/>
    <dgm:cxn modelId="{61F34297-2143-4384-A860-711FCF3D3F29}" type="presParOf" srcId="{C2619A10-EF72-4FF0-938A-8EB23CC5B3BC}" destId="{FAB95470-DBFD-4E3F-8B77-56CD0A237276}" srcOrd="0" destOrd="0" presId="urn:microsoft.com/office/officeart/2005/8/layout/orgChart1"/>
    <dgm:cxn modelId="{F40BE65D-CE20-43AE-A954-6385A1520C16}" type="presParOf" srcId="{FAB95470-DBFD-4E3F-8B77-56CD0A237276}" destId="{0C78A2E7-457B-4064-A87C-1D2CEF919B21}" srcOrd="0" destOrd="0" presId="urn:microsoft.com/office/officeart/2005/8/layout/orgChart1"/>
    <dgm:cxn modelId="{630097E9-41EB-4868-A5DF-9BD5B507931B}" type="presParOf" srcId="{FAB95470-DBFD-4E3F-8B77-56CD0A237276}" destId="{2B319FC9-27AE-496A-B447-09F0B52F240A}" srcOrd="1" destOrd="0" presId="urn:microsoft.com/office/officeart/2005/8/layout/orgChart1"/>
    <dgm:cxn modelId="{751DD3C4-5C85-43D9-8224-3182DBBC4DA3}" type="presParOf" srcId="{C2619A10-EF72-4FF0-938A-8EB23CC5B3BC}" destId="{CBB4F712-6EDF-4168-A3CA-7CCE1CE98C69}" srcOrd="1" destOrd="0" presId="urn:microsoft.com/office/officeart/2005/8/layout/orgChart1"/>
    <dgm:cxn modelId="{5D679525-4EC1-4D96-BDB8-96F45A5B3E3E}" type="presParOf" srcId="{CBB4F712-6EDF-4168-A3CA-7CCE1CE98C69}" destId="{1206A50D-733C-428B-B284-1D6CE9558679}" srcOrd="0" destOrd="0" presId="urn:microsoft.com/office/officeart/2005/8/layout/orgChart1"/>
    <dgm:cxn modelId="{F070BD88-87F2-458A-9BAB-34A3F921929F}" type="presParOf" srcId="{CBB4F712-6EDF-4168-A3CA-7CCE1CE98C69}" destId="{A4B44076-0003-42D8-879D-7A7BF3139059}" srcOrd="1" destOrd="0" presId="urn:microsoft.com/office/officeart/2005/8/layout/orgChart1"/>
    <dgm:cxn modelId="{02499E2F-B0F2-48EC-86D3-599AD7DCBB35}" type="presParOf" srcId="{A4B44076-0003-42D8-879D-7A7BF3139059}" destId="{856EDD9C-CD90-434E-BC11-25888C6E191A}" srcOrd="0" destOrd="0" presId="urn:microsoft.com/office/officeart/2005/8/layout/orgChart1"/>
    <dgm:cxn modelId="{50010868-4BD8-4129-B583-3E88939EC516}" type="presParOf" srcId="{856EDD9C-CD90-434E-BC11-25888C6E191A}" destId="{85E5E649-45C7-4D06-AFA4-DB5A7379E09F}" srcOrd="0" destOrd="0" presId="urn:microsoft.com/office/officeart/2005/8/layout/orgChart1"/>
    <dgm:cxn modelId="{458C51DB-1BDC-46AA-A4EE-E3764021BF80}" type="presParOf" srcId="{856EDD9C-CD90-434E-BC11-25888C6E191A}" destId="{984355CC-4925-42A9-8E41-41CB5C4F037A}" srcOrd="1" destOrd="0" presId="urn:microsoft.com/office/officeart/2005/8/layout/orgChart1"/>
    <dgm:cxn modelId="{7B9E8E9D-810D-43F0-AF89-227AA4DB5F35}" type="presParOf" srcId="{A4B44076-0003-42D8-879D-7A7BF3139059}" destId="{FAE92976-2CCF-4638-AE9C-398758C5ABEA}" srcOrd="1" destOrd="0" presId="urn:microsoft.com/office/officeart/2005/8/layout/orgChart1"/>
    <dgm:cxn modelId="{B467B8A3-890B-44C4-9C9F-29B526454701}" type="presParOf" srcId="{A4B44076-0003-42D8-879D-7A7BF3139059}" destId="{36DFCE30-24F1-4FD6-B7C0-65610F27457A}" srcOrd="2" destOrd="0" presId="urn:microsoft.com/office/officeart/2005/8/layout/orgChart1"/>
    <dgm:cxn modelId="{BBF4E70E-C94B-44E3-A883-475CB19EA139}" type="presParOf" srcId="{CBB4F712-6EDF-4168-A3CA-7CCE1CE98C69}" destId="{2C984127-D322-4223-B96C-DED908705B7F}" srcOrd="2" destOrd="0" presId="urn:microsoft.com/office/officeart/2005/8/layout/orgChart1"/>
    <dgm:cxn modelId="{32743ECE-33E4-4646-9BFC-A07275A50CCB}" type="presParOf" srcId="{CBB4F712-6EDF-4168-A3CA-7CCE1CE98C69}" destId="{D8D13B47-3F15-4357-B572-419E0186C7F6}" srcOrd="3" destOrd="0" presId="urn:microsoft.com/office/officeart/2005/8/layout/orgChart1"/>
    <dgm:cxn modelId="{E5EF2F77-3A9B-4954-B80F-4C40DC73F5CC}" type="presParOf" srcId="{D8D13B47-3F15-4357-B572-419E0186C7F6}" destId="{1377D2A9-E7B5-49CF-BB56-972094DA149B}" srcOrd="0" destOrd="0" presId="urn:microsoft.com/office/officeart/2005/8/layout/orgChart1"/>
    <dgm:cxn modelId="{8757EB2C-74E1-4A01-AFCF-C073D21A6602}" type="presParOf" srcId="{1377D2A9-E7B5-49CF-BB56-972094DA149B}" destId="{F5411EB2-2090-455B-9FFC-C611C0ADA2DD}" srcOrd="0" destOrd="0" presId="urn:microsoft.com/office/officeart/2005/8/layout/orgChart1"/>
    <dgm:cxn modelId="{A5ECA0E3-C77F-46B7-8B63-7EC642B793E0}" type="presParOf" srcId="{1377D2A9-E7B5-49CF-BB56-972094DA149B}" destId="{907ECE40-C7D4-4A2F-A562-674CFBE4AEC3}" srcOrd="1" destOrd="0" presId="urn:microsoft.com/office/officeart/2005/8/layout/orgChart1"/>
    <dgm:cxn modelId="{0A22F130-D99C-4697-9F02-152D0EF1A37C}" type="presParOf" srcId="{D8D13B47-3F15-4357-B572-419E0186C7F6}" destId="{4DA4021A-1A36-4EC5-A689-0181D1CC87E6}" srcOrd="1" destOrd="0" presId="urn:microsoft.com/office/officeart/2005/8/layout/orgChart1"/>
    <dgm:cxn modelId="{1B618636-CDCE-43CF-AE61-434A42591587}" type="presParOf" srcId="{D8D13B47-3F15-4357-B572-419E0186C7F6}" destId="{B7BA09F1-BB56-443D-BD16-4FC3CE9F028B}" srcOrd="2" destOrd="0" presId="urn:microsoft.com/office/officeart/2005/8/layout/orgChart1"/>
    <dgm:cxn modelId="{A14A9BA4-77B6-498F-B064-AD161DA072DA}" type="presParOf" srcId="{CBB4F712-6EDF-4168-A3CA-7CCE1CE98C69}" destId="{536E0635-7D33-405F-9282-C3F44BC0D62B}" srcOrd="4" destOrd="0" presId="urn:microsoft.com/office/officeart/2005/8/layout/orgChart1"/>
    <dgm:cxn modelId="{E55489F8-F40C-4C8B-B5EF-BE7B0DEA6D1D}" type="presParOf" srcId="{CBB4F712-6EDF-4168-A3CA-7CCE1CE98C69}" destId="{E7221EB9-7C8C-49F0-8284-16181874FDBF}" srcOrd="5" destOrd="0" presId="urn:microsoft.com/office/officeart/2005/8/layout/orgChart1"/>
    <dgm:cxn modelId="{056795C0-D64D-4213-9051-7C4DEDBDCA1D}" type="presParOf" srcId="{E7221EB9-7C8C-49F0-8284-16181874FDBF}" destId="{9DA9E06E-11A8-4174-8DB1-D3C8E0D9CE57}" srcOrd="0" destOrd="0" presId="urn:microsoft.com/office/officeart/2005/8/layout/orgChart1"/>
    <dgm:cxn modelId="{8B020E85-BF69-4691-94AF-4F9C143EBC5C}" type="presParOf" srcId="{9DA9E06E-11A8-4174-8DB1-D3C8E0D9CE57}" destId="{8EBACDEB-E65D-4FA6-9F42-BF8BEAACCAE9}" srcOrd="0" destOrd="0" presId="urn:microsoft.com/office/officeart/2005/8/layout/orgChart1"/>
    <dgm:cxn modelId="{314D5DE7-26D1-4F64-9D96-30B7A7B45716}" type="presParOf" srcId="{9DA9E06E-11A8-4174-8DB1-D3C8E0D9CE57}" destId="{82F4C251-E0A9-4A0A-ACF9-375547471C4C}" srcOrd="1" destOrd="0" presId="urn:microsoft.com/office/officeart/2005/8/layout/orgChart1"/>
    <dgm:cxn modelId="{7F2FB30A-F97D-444D-8724-9E7C6C160626}" type="presParOf" srcId="{E7221EB9-7C8C-49F0-8284-16181874FDBF}" destId="{2853B495-5586-4355-9ED5-5DD2B2917038}" srcOrd="1" destOrd="0" presId="urn:microsoft.com/office/officeart/2005/8/layout/orgChart1"/>
    <dgm:cxn modelId="{F86BD6B5-F6DD-4A12-AF2D-1FB232BA12D6}" type="presParOf" srcId="{E7221EB9-7C8C-49F0-8284-16181874FDBF}" destId="{A1BCCE37-BAF2-4820-886C-C449BDF01BB1}" srcOrd="2" destOrd="0" presId="urn:microsoft.com/office/officeart/2005/8/layout/orgChart1"/>
    <dgm:cxn modelId="{187345DB-249D-4964-9170-1AD54F154FE7}" type="presParOf" srcId="{C2619A10-EF72-4FF0-938A-8EB23CC5B3BC}" destId="{878C6D45-08DB-4F92-8055-6FF6C045FC0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A9F8DDC-7CB3-42E3-A8F7-163EE57E7741}" type="doc">
      <dgm:prSet loTypeId="urn:microsoft.com/office/officeart/2005/8/layout/hProcess9" loCatId="process" qsTypeId="urn:microsoft.com/office/officeart/2005/8/quickstyle/simple1" qsCatId="simple" csTypeId="urn:microsoft.com/office/officeart/2005/8/colors/accent3_2" csCatId="accent3" phldr="1"/>
      <dgm:spPr/>
    </dgm:pt>
    <dgm:pt modelId="{D2DA5DDA-EE97-4E01-BBA9-5F44F02085BF}">
      <dgm:prSet phldrT="[Text]"/>
      <dgm:spPr/>
      <dgm:t>
        <a:bodyPr/>
        <a:lstStyle/>
        <a:p>
          <a:r>
            <a:rPr lang="en-IN" dirty="0"/>
            <a:t>Finance View</a:t>
          </a:r>
        </a:p>
      </dgm:t>
    </dgm:pt>
    <dgm:pt modelId="{9AE0EC75-C06C-4F51-9390-88A68B7B59BC}" type="parTrans" cxnId="{5C6CE9CE-10CF-46DB-AA82-8BA02D02775D}">
      <dgm:prSet/>
      <dgm:spPr/>
      <dgm:t>
        <a:bodyPr/>
        <a:lstStyle/>
        <a:p>
          <a:endParaRPr lang="en-IN"/>
        </a:p>
      </dgm:t>
    </dgm:pt>
    <dgm:pt modelId="{191A12E3-60B9-4F8A-964B-3D63BC95F886}" type="sibTrans" cxnId="{5C6CE9CE-10CF-46DB-AA82-8BA02D02775D}">
      <dgm:prSet/>
      <dgm:spPr/>
      <dgm:t>
        <a:bodyPr/>
        <a:lstStyle/>
        <a:p>
          <a:endParaRPr lang="en-IN"/>
        </a:p>
      </dgm:t>
    </dgm:pt>
    <dgm:pt modelId="{B1D13990-771E-4DBE-B78B-DE2EDFB41BA0}">
      <dgm:prSet phldrT="[Text]"/>
      <dgm:spPr/>
      <dgm:t>
        <a:bodyPr/>
        <a:lstStyle/>
        <a:p>
          <a:r>
            <a:rPr lang="en-IN" dirty="0"/>
            <a:t>Sales View</a:t>
          </a:r>
        </a:p>
      </dgm:t>
    </dgm:pt>
    <dgm:pt modelId="{FE207877-D37C-4E19-A461-56030245702E}" type="parTrans" cxnId="{1647C9C2-C9D3-4823-B7C5-E95323547011}">
      <dgm:prSet/>
      <dgm:spPr/>
      <dgm:t>
        <a:bodyPr/>
        <a:lstStyle/>
        <a:p>
          <a:endParaRPr lang="en-IN"/>
        </a:p>
      </dgm:t>
    </dgm:pt>
    <dgm:pt modelId="{3C7B3792-3461-410D-ACCA-B3A50C23922F}" type="sibTrans" cxnId="{1647C9C2-C9D3-4823-B7C5-E95323547011}">
      <dgm:prSet/>
      <dgm:spPr/>
      <dgm:t>
        <a:bodyPr/>
        <a:lstStyle/>
        <a:p>
          <a:endParaRPr lang="en-IN"/>
        </a:p>
      </dgm:t>
    </dgm:pt>
    <dgm:pt modelId="{CED471A5-B618-4B9B-B71E-544E004E3ED2}">
      <dgm:prSet phldrT="[Text]"/>
      <dgm:spPr/>
      <dgm:t>
        <a:bodyPr/>
        <a:lstStyle/>
        <a:p>
          <a:r>
            <a:rPr lang="en-IN" dirty="0"/>
            <a:t>Marketing View</a:t>
          </a:r>
        </a:p>
      </dgm:t>
    </dgm:pt>
    <dgm:pt modelId="{118D5527-03CC-4450-A9F9-139687D58C30}" type="parTrans" cxnId="{F4144F81-ACDF-4CEE-8A35-A1FC9D58FCB6}">
      <dgm:prSet/>
      <dgm:spPr/>
      <dgm:t>
        <a:bodyPr/>
        <a:lstStyle/>
        <a:p>
          <a:endParaRPr lang="en-IN"/>
        </a:p>
      </dgm:t>
    </dgm:pt>
    <dgm:pt modelId="{E3AE2FB1-D424-4A06-AA85-E43A3D833A14}" type="sibTrans" cxnId="{F4144F81-ACDF-4CEE-8A35-A1FC9D58FCB6}">
      <dgm:prSet/>
      <dgm:spPr/>
      <dgm:t>
        <a:bodyPr/>
        <a:lstStyle/>
        <a:p>
          <a:endParaRPr lang="en-IN"/>
        </a:p>
      </dgm:t>
    </dgm:pt>
    <dgm:pt modelId="{6CFD4AE1-71AD-45D2-80B2-DCE41157C082}">
      <dgm:prSet phldrT="[Text]"/>
      <dgm:spPr/>
      <dgm:t>
        <a:bodyPr/>
        <a:lstStyle/>
        <a:p>
          <a:r>
            <a:rPr lang="en-IN" dirty="0"/>
            <a:t>Supply Chain View</a:t>
          </a:r>
        </a:p>
      </dgm:t>
    </dgm:pt>
    <dgm:pt modelId="{854B9E30-6CB9-4935-8BA1-C68BB77C3083}" type="parTrans" cxnId="{C4DAF0D8-E333-4AE8-8AF4-F7A271B246C2}">
      <dgm:prSet/>
      <dgm:spPr/>
      <dgm:t>
        <a:bodyPr/>
        <a:lstStyle/>
        <a:p>
          <a:endParaRPr lang="en-IN"/>
        </a:p>
      </dgm:t>
    </dgm:pt>
    <dgm:pt modelId="{B930ACF1-612A-409A-9149-0D9431ECD812}" type="sibTrans" cxnId="{C4DAF0D8-E333-4AE8-8AF4-F7A271B246C2}">
      <dgm:prSet/>
      <dgm:spPr/>
      <dgm:t>
        <a:bodyPr/>
        <a:lstStyle/>
        <a:p>
          <a:endParaRPr lang="en-IN"/>
        </a:p>
      </dgm:t>
    </dgm:pt>
    <dgm:pt modelId="{7E5359D3-29CA-4698-81C5-4C952571A68E}">
      <dgm:prSet phldrT="[Text]"/>
      <dgm:spPr/>
      <dgm:t>
        <a:bodyPr/>
        <a:lstStyle/>
        <a:p>
          <a:r>
            <a:rPr lang="en-IN" dirty="0"/>
            <a:t>Executive View</a:t>
          </a:r>
        </a:p>
      </dgm:t>
    </dgm:pt>
    <dgm:pt modelId="{4A886B6B-FE7F-4FD2-8CC0-ABF0D1AF9FB1}" type="parTrans" cxnId="{BFFC8B34-0571-482E-B374-07FD88E70EC2}">
      <dgm:prSet/>
      <dgm:spPr/>
      <dgm:t>
        <a:bodyPr/>
        <a:lstStyle/>
        <a:p>
          <a:endParaRPr lang="en-IN"/>
        </a:p>
      </dgm:t>
    </dgm:pt>
    <dgm:pt modelId="{E77DCE61-7581-4379-848A-EFE6B6EC40C4}" type="sibTrans" cxnId="{BFFC8B34-0571-482E-B374-07FD88E70EC2}">
      <dgm:prSet/>
      <dgm:spPr/>
      <dgm:t>
        <a:bodyPr/>
        <a:lstStyle/>
        <a:p>
          <a:endParaRPr lang="en-IN"/>
        </a:p>
      </dgm:t>
    </dgm:pt>
    <dgm:pt modelId="{962DEE87-2D11-4DA2-8066-82AC6D77C9AF}" type="pres">
      <dgm:prSet presAssocID="{CA9F8DDC-7CB3-42E3-A8F7-163EE57E7741}" presName="CompostProcess" presStyleCnt="0">
        <dgm:presLayoutVars>
          <dgm:dir/>
          <dgm:resizeHandles val="exact"/>
        </dgm:presLayoutVars>
      </dgm:prSet>
      <dgm:spPr/>
    </dgm:pt>
    <dgm:pt modelId="{BA8D26C1-8547-47E0-B724-7399DD12C9A4}" type="pres">
      <dgm:prSet presAssocID="{CA9F8DDC-7CB3-42E3-A8F7-163EE57E7741}" presName="arrow" presStyleLbl="bgShp" presStyleIdx="0" presStyleCnt="1"/>
      <dgm:spPr/>
    </dgm:pt>
    <dgm:pt modelId="{470C62A7-3331-4D3E-998C-41FB7F906858}" type="pres">
      <dgm:prSet presAssocID="{CA9F8DDC-7CB3-42E3-A8F7-163EE57E7741}" presName="linearProcess" presStyleCnt="0"/>
      <dgm:spPr/>
    </dgm:pt>
    <dgm:pt modelId="{93530DC3-2D81-426D-A6CD-65658004F992}" type="pres">
      <dgm:prSet presAssocID="{D2DA5DDA-EE97-4E01-BBA9-5F44F02085BF}" presName="textNode" presStyleLbl="node1" presStyleIdx="0" presStyleCnt="5">
        <dgm:presLayoutVars>
          <dgm:bulletEnabled val="1"/>
        </dgm:presLayoutVars>
      </dgm:prSet>
      <dgm:spPr/>
    </dgm:pt>
    <dgm:pt modelId="{E524D750-1950-42EE-BE83-50E476BCDB36}" type="pres">
      <dgm:prSet presAssocID="{191A12E3-60B9-4F8A-964B-3D63BC95F886}" presName="sibTrans" presStyleCnt="0"/>
      <dgm:spPr/>
    </dgm:pt>
    <dgm:pt modelId="{FD3F2976-BCF3-43C4-8BA5-13CE17896B6B}" type="pres">
      <dgm:prSet presAssocID="{B1D13990-771E-4DBE-B78B-DE2EDFB41BA0}" presName="textNode" presStyleLbl="node1" presStyleIdx="1" presStyleCnt="5">
        <dgm:presLayoutVars>
          <dgm:bulletEnabled val="1"/>
        </dgm:presLayoutVars>
      </dgm:prSet>
      <dgm:spPr/>
    </dgm:pt>
    <dgm:pt modelId="{12C948C2-E65B-439A-AFA6-5EE987ACBE43}" type="pres">
      <dgm:prSet presAssocID="{3C7B3792-3461-410D-ACCA-B3A50C23922F}" presName="sibTrans" presStyleCnt="0"/>
      <dgm:spPr/>
    </dgm:pt>
    <dgm:pt modelId="{1C490A81-10E6-4642-8D87-1B8F63822A02}" type="pres">
      <dgm:prSet presAssocID="{CED471A5-B618-4B9B-B71E-544E004E3ED2}" presName="textNode" presStyleLbl="node1" presStyleIdx="2" presStyleCnt="5">
        <dgm:presLayoutVars>
          <dgm:bulletEnabled val="1"/>
        </dgm:presLayoutVars>
      </dgm:prSet>
      <dgm:spPr/>
    </dgm:pt>
    <dgm:pt modelId="{AAEC4337-2477-4D3C-B991-B4D6DFF0376D}" type="pres">
      <dgm:prSet presAssocID="{E3AE2FB1-D424-4A06-AA85-E43A3D833A14}" presName="sibTrans" presStyleCnt="0"/>
      <dgm:spPr/>
    </dgm:pt>
    <dgm:pt modelId="{811FB617-6618-4771-836F-7263FB84721A}" type="pres">
      <dgm:prSet presAssocID="{6CFD4AE1-71AD-45D2-80B2-DCE41157C082}" presName="textNode" presStyleLbl="node1" presStyleIdx="3" presStyleCnt="5">
        <dgm:presLayoutVars>
          <dgm:bulletEnabled val="1"/>
        </dgm:presLayoutVars>
      </dgm:prSet>
      <dgm:spPr/>
    </dgm:pt>
    <dgm:pt modelId="{F1AD4B14-F674-412D-9974-9BCCEC292816}" type="pres">
      <dgm:prSet presAssocID="{B930ACF1-612A-409A-9149-0D9431ECD812}" presName="sibTrans" presStyleCnt="0"/>
      <dgm:spPr/>
    </dgm:pt>
    <dgm:pt modelId="{2E0D9789-6F6A-4B82-8DDD-0F8393CF7288}" type="pres">
      <dgm:prSet presAssocID="{7E5359D3-29CA-4698-81C5-4C952571A68E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BFFC8B34-0571-482E-B374-07FD88E70EC2}" srcId="{CA9F8DDC-7CB3-42E3-A8F7-163EE57E7741}" destId="{7E5359D3-29CA-4698-81C5-4C952571A68E}" srcOrd="4" destOrd="0" parTransId="{4A886B6B-FE7F-4FD2-8CC0-ABF0D1AF9FB1}" sibTransId="{E77DCE61-7581-4379-848A-EFE6B6EC40C4}"/>
    <dgm:cxn modelId="{32A1FF5D-1D44-4D0C-B48B-8C7E3D263AA0}" type="presOf" srcId="{CED471A5-B618-4B9B-B71E-544E004E3ED2}" destId="{1C490A81-10E6-4642-8D87-1B8F63822A02}" srcOrd="0" destOrd="0" presId="urn:microsoft.com/office/officeart/2005/8/layout/hProcess9"/>
    <dgm:cxn modelId="{E13BCD66-6232-4521-BB8C-967554B99FE1}" type="presOf" srcId="{D2DA5DDA-EE97-4E01-BBA9-5F44F02085BF}" destId="{93530DC3-2D81-426D-A6CD-65658004F992}" srcOrd="0" destOrd="0" presId="urn:microsoft.com/office/officeart/2005/8/layout/hProcess9"/>
    <dgm:cxn modelId="{F4144F81-ACDF-4CEE-8A35-A1FC9D58FCB6}" srcId="{CA9F8DDC-7CB3-42E3-A8F7-163EE57E7741}" destId="{CED471A5-B618-4B9B-B71E-544E004E3ED2}" srcOrd="2" destOrd="0" parTransId="{118D5527-03CC-4450-A9F9-139687D58C30}" sibTransId="{E3AE2FB1-D424-4A06-AA85-E43A3D833A14}"/>
    <dgm:cxn modelId="{6519BBA9-71B8-431C-A57B-CA6A66E577A2}" type="presOf" srcId="{CA9F8DDC-7CB3-42E3-A8F7-163EE57E7741}" destId="{962DEE87-2D11-4DA2-8066-82AC6D77C9AF}" srcOrd="0" destOrd="0" presId="urn:microsoft.com/office/officeart/2005/8/layout/hProcess9"/>
    <dgm:cxn modelId="{1647C9C2-C9D3-4823-B7C5-E95323547011}" srcId="{CA9F8DDC-7CB3-42E3-A8F7-163EE57E7741}" destId="{B1D13990-771E-4DBE-B78B-DE2EDFB41BA0}" srcOrd="1" destOrd="0" parTransId="{FE207877-D37C-4E19-A461-56030245702E}" sibTransId="{3C7B3792-3461-410D-ACCA-B3A50C23922F}"/>
    <dgm:cxn modelId="{5C6CE9CE-10CF-46DB-AA82-8BA02D02775D}" srcId="{CA9F8DDC-7CB3-42E3-A8F7-163EE57E7741}" destId="{D2DA5DDA-EE97-4E01-BBA9-5F44F02085BF}" srcOrd="0" destOrd="0" parTransId="{9AE0EC75-C06C-4F51-9390-88A68B7B59BC}" sibTransId="{191A12E3-60B9-4F8A-964B-3D63BC95F886}"/>
    <dgm:cxn modelId="{C4DAF0D8-E333-4AE8-8AF4-F7A271B246C2}" srcId="{CA9F8DDC-7CB3-42E3-A8F7-163EE57E7741}" destId="{6CFD4AE1-71AD-45D2-80B2-DCE41157C082}" srcOrd="3" destOrd="0" parTransId="{854B9E30-6CB9-4935-8BA1-C68BB77C3083}" sibTransId="{B930ACF1-612A-409A-9149-0D9431ECD812}"/>
    <dgm:cxn modelId="{27ED14DE-DCD6-46C2-BF88-1D6E7D4BF96B}" type="presOf" srcId="{7E5359D3-29CA-4698-81C5-4C952571A68E}" destId="{2E0D9789-6F6A-4B82-8DDD-0F8393CF7288}" srcOrd="0" destOrd="0" presId="urn:microsoft.com/office/officeart/2005/8/layout/hProcess9"/>
    <dgm:cxn modelId="{E8AF91E4-0F34-4B28-A3EB-2AD0F0944CF6}" type="presOf" srcId="{B1D13990-771E-4DBE-B78B-DE2EDFB41BA0}" destId="{FD3F2976-BCF3-43C4-8BA5-13CE17896B6B}" srcOrd="0" destOrd="0" presId="urn:microsoft.com/office/officeart/2005/8/layout/hProcess9"/>
    <dgm:cxn modelId="{7982CDE5-E435-4BB8-AB87-D647F70681ED}" type="presOf" srcId="{6CFD4AE1-71AD-45D2-80B2-DCE41157C082}" destId="{811FB617-6618-4771-836F-7263FB84721A}" srcOrd="0" destOrd="0" presId="urn:microsoft.com/office/officeart/2005/8/layout/hProcess9"/>
    <dgm:cxn modelId="{3D905D4E-A258-45D1-B453-B0295E1B659D}" type="presParOf" srcId="{962DEE87-2D11-4DA2-8066-82AC6D77C9AF}" destId="{BA8D26C1-8547-47E0-B724-7399DD12C9A4}" srcOrd="0" destOrd="0" presId="urn:microsoft.com/office/officeart/2005/8/layout/hProcess9"/>
    <dgm:cxn modelId="{E267E797-30B3-4BBB-86C9-FCC8C05AB6ED}" type="presParOf" srcId="{962DEE87-2D11-4DA2-8066-82AC6D77C9AF}" destId="{470C62A7-3331-4D3E-998C-41FB7F906858}" srcOrd="1" destOrd="0" presId="urn:microsoft.com/office/officeart/2005/8/layout/hProcess9"/>
    <dgm:cxn modelId="{B5332168-E658-40D9-B46A-1B7683B0662D}" type="presParOf" srcId="{470C62A7-3331-4D3E-998C-41FB7F906858}" destId="{93530DC3-2D81-426D-A6CD-65658004F992}" srcOrd="0" destOrd="0" presId="urn:microsoft.com/office/officeart/2005/8/layout/hProcess9"/>
    <dgm:cxn modelId="{93A96568-11CF-42DE-8C99-B4B34CA2D993}" type="presParOf" srcId="{470C62A7-3331-4D3E-998C-41FB7F906858}" destId="{E524D750-1950-42EE-BE83-50E476BCDB36}" srcOrd="1" destOrd="0" presId="urn:microsoft.com/office/officeart/2005/8/layout/hProcess9"/>
    <dgm:cxn modelId="{8888AF30-CD3C-4CC3-9EED-2B86E60A3224}" type="presParOf" srcId="{470C62A7-3331-4D3E-998C-41FB7F906858}" destId="{FD3F2976-BCF3-43C4-8BA5-13CE17896B6B}" srcOrd="2" destOrd="0" presId="urn:microsoft.com/office/officeart/2005/8/layout/hProcess9"/>
    <dgm:cxn modelId="{0C7D6B10-CBBE-4020-B533-99CD9103F0A5}" type="presParOf" srcId="{470C62A7-3331-4D3E-998C-41FB7F906858}" destId="{12C948C2-E65B-439A-AFA6-5EE987ACBE43}" srcOrd="3" destOrd="0" presId="urn:microsoft.com/office/officeart/2005/8/layout/hProcess9"/>
    <dgm:cxn modelId="{DB91C34B-2BB5-466A-B1E3-89B755187D9F}" type="presParOf" srcId="{470C62A7-3331-4D3E-998C-41FB7F906858}" destId="{1C490A81-10E6-4642-8D87-1B8F63822A02}" srcOrd="4" destOrd="0" presId="urn:microsoft.com/office/officeart/2005/8/layout/hProcess9"/>
    <dgm:cxn modelId="{F6AFD3FF-1F1A-40DB-9345-35AF8CDCC14C}" type="presParOf" srcId="{470C62A7-3331-4D3E-998C-41FB7F906858}" destId="{AAEC4337-2477-4D3C-B991-B4D6DFF0376D}" srcOrd="5" destOrd="0" presId="urn:microsoft.com/office/officeart/2005/8/layout/hProcess9"/>
    <dgm:cxn modelId="{710974E5-FCEE-4CAB-B871-373614A2BB7D}" type="presParOf" srcId="{470C62A7-3331-4D3E-998C-41FB7F906858}" destId="{811FB617-6618-4771-836F-7263FB84721A}" srcOrd="6" destOrd="0" presId="urn:microsoft.com/office/officeart/2005/8/layout/hProcess9"/>
    <dgm:cxn modelId="{1A4C6F88-2F58-4C43-B65A-9C20C32A5ACE}" type="presParOf" srcId="{470C62A7-3331-4D3E-998C-41FB7F906858}" destId="{F1AD4B14-F674-412D-9974-9BCCEC292816}" srcOrd="7" destOrd="0" presId="urn:microsoft.com/office/officeart/2005/8/layout/hProcess9"/>
    <dgm:cxn modelId="{F1E61CCB-12E8-4096-B143-E088977867F2}" type="presParOf" srcId="{470C62A7-3331-4D3E-998C-41FB7F906858}" destId="{2E0D9789-6F6A-4B82-8DDD-0F8393CF7288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027AF2-4BC9-4068-9778-076F3BC9A28A}">
      <dsp:nvSpPr>
        <dsp:cNvPr id="0" name=""/>
        <dsp:cNvSpPr/>
      </dsp:nvSpPr>
      <dsp:spPr>
        <a:xfrm>
          <a:off x="0" y="0"/>
          <a:ext cx="3539613" cy="353961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0" b="-30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831DF1-53DA-4122-A8A1-065C040C36B7}">
      <dsp:nvSpPr>
        <dsp:cNvPr id="0" name=""/>
        <dsp:cNvSpPr/>
      </dsp:nvSpPr>
      <dsp:spPr>
        <a:xfrm>
          <a:off x="2082401" y="1879534"/>
          <a:ext cx="6274618" cy="1168072"/>
        </a:xfrm>
        <a:prstGeom prst="rect">
          <a:avLst/>
        </a:prstGeom>
        <a:noFill/>
        <a:ln w="1905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300" kern="1200" dirty="0"/>
            <a:t>Hi Everyone, I’m Jaison Philip</a:t>
          </a:r>
        </a:p>
      </dsp:txBody>
      <dsp:txXfrm>
        <a:off x="2082401" y="1879534"/>
        <a:ext cx="6274618" cy="11680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6E0635-7D33-405F-9282-C3F44BC0D62B}">
      <dsp:nvSpPr>
        <dsp:cNvPr id="0" name=""/>
        <dsp:cNvSpPr/>
      </dsp:nvSpPr>
      <dsp:spPr>
        <a:xfrm>
          <a:off x="4064000" y="2185475"/>
          <a:ext cx="2875309" cy="4990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9510"/>
              </a:lnTo>
              <a:lnTo>
                <a:pt x="2875309" y="249510"/>
              </a:lnTo>
              <a:lnTo>
                <a:pt x="2875309" y="499020"/>
              </a:lnTo>
            </a:path>
          </a:pathLst>
        </a:custGeom>
        <a:noFill/>
        <a:ln w="1905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984127-D322-4223-B96C-DED908705B7F}">
      <dsp:nvSpPr>
        <dsp:cNvPr id="0" name=""/>
        <dsp:cNvSpPr/>
      </dsp:nvSpPr>
      <dsp:spPr>
        <a:xfrm>
          <a:off x="4018280" y="2185475"/>
          <a:ext cx="91440" cy="49902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99020"/>
              </a:lnTo>
            </a:path>
          </a:pathLst>
        </a:custGeom>
        <a:noFill/>
        <a:ln w="1905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06A50D-733C-428B-B284-1D6CE9558679}">
      <dsp:nvSpPr>
        <dsp:cNvPr id="0" name=""/>
        <dsp:cNvSpPr/>
      </dsp:nvSpPr>
      <dsp:spPr>
        <a:xfrm>
          <a:off x="1188690" y="2185475"/>
          <a:ext cx="2875309" cy="499020"/>
        </a:xfrm>
        <a:custGeom>
          <a:avLst/>
          <a:gdLst/>
          <a:ahLst/>
          <a:cxnLst/>
          <a:rect l="0" t="0" r="0" b="0"/>
          <a:pathLst>
            <a:path>
              <a:moveTo>
                <a:pt x="2875309" y="0"/>
              </a:moveTo>
              <a:lnTo>
                <a:pt x="2875309" y="249510"/>
              </a:lnTo>
              <a:lnTo>
                <a:pt x="0" y="249510"/>
              </a:lnTo>
              <a:lnTo>
                <a:pt x="0" y="499020"/>
              </a:lnTo>
            </a:path>
          </a:pathLst>
        </a:custGeom>
        <a:noFill/>
        <a:ln w="19050" cap="flat" cmpd="sng" algn="ctr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78A2E7-457B-4064-A87C-1D2CEF919B21}">
      <dsp:nvSpPr>
        <dsp:cNvPr id="0" name=""/>
        <dsp:cNvSpPr/>
      </dsp:nvSpPr>
      <dsp:spPr>
        <a:xfrm>
          <a:off x="2875855" y="997331"/>
          <a:ext cx="2376289" cy="1188144"/>
        </a:xfrm>
        <a:prstGeom prst="rect">
          <a:avLst/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 dirty="0" err="1"/>
            <a:t>AtliQ</a:t>
          </a:r>
          <a:r>
            <a:rPr lang="en-IN" sz="3400" kern="1200" dirty="0"/>
            <a:t> Technology</a:t>
          </a:r>
        </a:p>
      </dsp:txBody>
      <dsp:txXfrm>
        <a:off x="2875855" y="997331"/>
        <a:ext cx="2376289" cy="1188144"/>
      </dsp:txXfrm>
    </dsp:sp>
    <dsp:sp modelId="{85E5E649-45C7-4D06-AFA4-DB5A7379E09F}">
      <dsp:nvSpPr>
        <dsp:cNvPr id="0" name=""/>
        <dsp:cNvSpPr/>
      </dsp:nvSpPr>
      <dsp:spPr>
        <a:xfrm>
          <a:off x="545" y="2684496"/>
          <a:ext cx="2376289" cy="1188144"/>
        </a:xfrm>
        <a:prstGeom prst="rect">
          <a:avLst/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 dirty="0"/>
            <a:t>Retailer</a:t>
          </a:r>
        </a:p>
      </dsp:txBody>
      <dsp:txXfrm>
        <a:off x="545" y="2684496"/>
        <a:ext cx="2376289" cy="1188144"/>
      </dsp:txXfrm>
    </dsp:sp>
    <dsp:sp modelId="{F5411EB2-2090-455B-9FFC-C611C0ADA2DD}">
      <dsp:nvSpPr>
        <dsp:cNvPr id="0" name=""/>
        <dsp:cNvSpPr/>
      </dsp:nvSpPr>
      <dsp:spPr>
        <a:xfrm>
          <a:off x="2875855" y="2684496"/>
          <a:ext cx="2376289" cy="1188144"/>
        </a:xfrm>
        <a:prstGeom prst="rect">
          <a:avLst/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 dirty="0"/>
            <a:t>Direct</a:t>
          </a:r>
        </a:p>
      </dsp:txBody>
      <dsp:txXfrm>
        <a:off x="2875855" y="2684496"/>
        <a:ext cx="2376289" cy="1188144"/>
      </dsp:txXfrm>
    </dsp:sp>
    <dsp:sp modelId="{8EBACDEB-E65D-4FA6-9F42-BF8BEAACCAE9}">
      <dsp:nvSpPr>
        <dsp:cNvPr id="0" name=""/>
        <dsp:cNvSpPr/>
      </dsp:nvSpPr>
      <dsp:spPr>
        <a:xfrm>
          <a:off x="5751165" y="2684496"/>
          <a:ext cx="2376289" cy="1188144"/>
        </a:xfrm>
        <a:prstGeom prst="rect">
          <a:avLst/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 dirty="0"/>
            <a:t>Distributer</a:t>
          </a:r>
        </a:p>
      </dsp:txBody>
      <dsp:txXfrm>
        <a:off x="5751165" y="2684496"/>
        <a:ext cx="2376289" cy="11881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8D26C1-8547-47E0-B724-7399DD12C9A4}">
      <dsp:nvSpPr>
        <dsp:cNvPr id="0" name=""/>
        <dsp:cNvSpPr/>
      </dsp:nvSpPr>
      <dsp:spPr>
        <a:xfrm>
          <a:off x="764950" y="0"/>
          <a:ext cx="8669433" cy="4227871"/>
        </a:xfrm>
        <a:prstGeom prst="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530DC3-2D81-426D-A6CD-65658004F992}">
      <dsp:nvSpPr>
        <dsp:cNvPr id="0" name=""/>
        <dsp:cNvSpPr/>
      </dsp:nvSpPr>
      <dsp:spPr>
        <a:xfrm>
          <a:off x="3113" y="1268361"/>
          <a:ext cx="1937325" cy="169114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Finance View</a:t>
          </a:r>
        </a:p>
      </dsp:txBody>
      <dsp:txXfrm>
        <a:off x="85668" y="1350916"/>
        <a:ext cx="1772215" cy="1526038"/>
      </dsp:txXfrm>
    </dsp:sp>
    <dsp:sp modelId="{FD3F2976-BCF3-43C4-8BA5-13CE17896B6B}">
      <dsp:nvSpPr>
        <dsp:cNvPr id="0" name=""/>
        <dsp:cNvSpPr/>
      </dsp:nvSpPr>
      <dsp:spPr>
        <a:xfrm>
          <a:off x="2067058" y="1268361"/>
          <a:ext cx="1937325" cy="169114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Sales View</a:t>
          </a:r>
        </a:p>
      </dsp:txBody>
      <dsp:txXfrm>
        <a:off x="2149613" y="1350916"/>
        <a:ext cx="1772215" cy="1526038"/>
      </dsp:txXfrm>
    </dsp:sp>
    <dsp:sp modelId="{1C490A81-10E6-4642-8D87-1B8F63822A02}">
      <dsp:nvSpPr>
        <dsp:cNvPr id="0" name=""/>
        <dsp:cNvSpPr/>
      </dsp:nvSpPr>
      <dsp:spPr>
        <a:xfrm>
          <a:off x="4131004" y="1268361"/>
          <a:ext cx="1937325" cy="169114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Marketing View</a:t>
          </a:r>
        </a:p>
      </dsp:txBody>
      <dsp:txXfrm>
        <a:off x="4213559" y="1350916"/>
        <a:ext cx="1772215" cy="1526038"/>
      </dsp:txXfrm>
    </dsp:sp>
    <dsp:sp modelId="{811FB617-6618-4771-836F-7263FB84721A}">
      <dsp:nvSpPr>
        <dsp:cNvPr id="0" name=""/>
        <dsp:cNvSpPr/>
      </dsp:nvSpPr>
      <dsp:spPr>
        <a:xfrm>
          <a:off x="6194949" y="1268361"/>
          <a:ext cx="1937325" cy="169114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Supply Chain View</a:t>
          </a:r>
        </a:p>
      </dsp:txBody>
      <dsp:txXfrm>
        <a:off x="6277504" y="1350916"/>
        <a:ext cx="1772215" cy="1526038"/>
      </dsp:txXfrm>
    </dsp:sp>
    <dsp:sp modelId="{2E0D9789-6F6A-4B82-8DDD-0F8393CF7288}">
      <dsp:nvSpPr>
        <dsp:cNvPr id="0" name=""/>
        <dsp:cNvSpPr/>
      </dsp:nvSpPr>
      <dsp:spPr>
        <a:xfrm>
          <a:off x="8258895" y="1268361"/>
          <a:ext cx="1937325" cy="169114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/>
            <a:t>Executive View</a:t>
          </a:r>
        </a:p>
      </dsp:txBody>
      <dsp:txXfrm>
        <a:off x="8341450" y="1350916"/>
        <a:ext cx="1772215" cy="15260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9955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3135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3001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43297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92406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9725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6457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7304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574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6812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1441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6636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594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479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546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3828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5860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7E51C-9785-4BE3-85E6-E487E11951ED}" type="datetimeFigureOut">
              <a:rPr lang="en-IN" smtClean="0"/>
              <a:t>19-02-2025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E2F05-6B7D-445F-A6C4-2D80C0FAA2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9354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pngimg.com/png/65688-factory-creative-vector-design-chimney-icon" TargetMode="External"/><Relationship Id="rId3" Type="http://schemas.microsoft.com/office/2017/06/relationships/model3d" Target="../media/model3d1.glb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microsoft.com/office/2017/06/relationships/model3d" Target="../media/model3d2.glb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ixabay.com/en/note-pin-paper-notice-reminder-304229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8F084BA2-9161-21A5-8385-B26A105862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9756285"/>
              </p:ext>
            </p:extLst>
          </p:nvPr>
        </p:nvGraphicFramePr>
        <p:xfrm>
          <a:off x="484217" y="294963"/>
          <a:ext cx="10439422" cy="3539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B2C3EDA-6318-40CA-E142-21C06E4993DC}"/>
              </a:ext>
            </a:extLst>
          </p:cNvPr>
          <p:cNvSpPr txBox="1"/>
          <p:nvPr/>
        </p:nvSpPr>
        <p:spPr>
          <a:xfrm>
            <a:off x="1973194" y="3834576"/>
            <a:ext cx="71271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/>
              <a:t>An Aspiring Data Analyst</a:t>
            </a:r>
          </a:p>
        </p:txBody>
      </p:sp>
    </p:spTree>
    <p:extLst>
      <p:ext uri="{BB962C8B-B14F-4D97-AF65-F5344CB8AC3E}">
        <p14:creationId xmlns:p14="http://schemas.microsoft.com/office/powerpoint/2010/main" val="3989830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610FAC-192F-58BC-1DF8-8B014510B1E3}"/>
              </a:ext>
            </a:extLst>
          </p:cNvPr>
          <p:cNvSpPr txBox="1"/>
          <p:nvPr/>
        </p:nvSpPr>
        <p:spPr>
          <a:xfrm>
            <a:off x="924232" y="648929"/>
            <a:ext cx="2182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CONTENT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7D6D886-6D50-E50A-05CE-607FD37E6DAE}"/>
              </a:ext>
            </a:extLst>
          </p:cNvPr>
          <p:cNvSpPr/>
          <p:nvPr/>
        </p:nvSpPr>
        <p:spPr>
          <a:xfrm>
            <a:off x="1573161" y="1494503"/>
            <a:ext cx="2782529" cy="72758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F7061B-2A38-6EE0-A08C-A3F065CFE597}"/>
              </a:ext>
            </a:extLst>
          </p:cNvPr>
          <p:cNvSpPr/>
          <p:nvPr/>
        </p:nvSpPr>
        <p:spPr>
          <a:xfrm>
            <a:off x="2207342" y="2526890"/>
            <a:ext cx="2782529" cy="72758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FC1E7D-FCEE-D1B5-E0C3-0D37E81FA429}"/>
              </a:ext>
            </a:extLst>
          </p:cNvPr>
          <p:cNvSpPr/>
          <p:nvPr/>
        </p:nvSpPr>
        <p:spPr>
          <a:xfrm>
            <a:off x="4326194" y="4520381"/>
            <a:ext cx="2782529" cy="72758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5D6C26F-143D-54F4-8D7E-1D0C7E5E3368}"/>
              </a:ext>
            </a:extLst>
          </p:cNvPr>
          <p:cNvSpPr/>
          <p:nvPr/>
        </p:nvSpPr>
        <p:spPr>
          <a:xfrm>
            <a:off x="3259394" y="3581400"/>
            <a:ext cx="2782529" cy="72758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2369AC4-55B3-E49E-FB86-8CFDACB7E3A9}"/>
              </a:ext>
            </a:extLst>
          </p:cNvPr>
          <p:cNvSpPr/>
          <p:nvPr/>
        </p:nvSpPr>
        <p:spPr>
          <a:xfrm>
            <a:off x="5717458" y="5427407"/>
            <a:ext cx="2782529" cy="72758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4FCFA3-A6C1-75AC-59F7-633FC8F5C040}"/>
              </a:ext>
            </a:extLst>
          </p:cNvPr>
          <p:cNvSpPr txBox="1"/>
          <p:nvPr/>
        </p:nvSpPr>
        <p:spPr>
          <a:xfrm>
            <a:off x="1681316" y="1612490"/>
            <a:ext cx="2576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 Company Overview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0955CC-9673-6429-9C21-0730FE719054}"/>
              </a:ext>
            </a:extLst>
          </p:cNvPr>
          <p:cNvSpPr txBox="1"/>
          <p:nvPr/>
        </p:nvSpPr>
        <p:spPr>
          <a:xfrm>
            <a:off x="2310580" y="2706017"/>
            <a:ext cx="2576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2. Business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BB7DDD-09C2-0646-3A1F-4CA4B0E9952F}"/>
              </a:ext>
            </a:extLst>
          </p:cNvPr>
          <p:cNvSpPr txBox="1"/>
          <p:nvPr/>
        </p:nvSpPr>
        <p:spPr>
          <a:xfrm>
            <a:off x="3362632" y="3760527"/>
            <a:ext cx="2576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3. Problem Statement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479504-75D6-C1D7-E142-11B09390F700}"/>
              </a:ext>
            </a:extLst>
          </p:cNvPr>
          <p:cNvSpPr txBox="1"/>
          <p:nvPr/>
        </p:nvSpPr>
        <p:spPr>
          <a:xfrm>
            <a:off x="4429432" y="4699508"/>
            <a:ext cx="2576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4. Dashboard Overview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E2ED8C-FF00-1863-3DE1-34C53CF7168D}"/>
              </a:ext>
            </a:extLst>
          </p:cNvPr>
          <p:cNvSpPr txBox="1"/>
          <p:nvPr/>
        </p:nvSpPr>
        <p:spPr>
          <a:xfrm>
            <a:off x="5820696" y="5606534"/>
            <a:ext cx="2576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5. Dashboard Explanation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59ABE74-BF47-3B76-65C6-AE10E2F42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768" y="512685"/>
            <a:ext cx="3282961" cy="25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992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5" grpId="0" animBg="1"/>
      <p:bldP spid="6" grpId="0" animBg="1"/>
      <p:bldP spid="7" grpId="0" animBg="1"/>
      <p:bldP spid="10" grpId="0"/>
      <p:bldP spid="11" grpId="0"/>
      <p:bldP spid="12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9C36EB-0891-BC37-0FD3-97F66EF44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25" y="275303"/>
            <a:ext cx="1340969" cy="993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09D035-BDE0-C428-4325-9CBFFD9C612A}"/>
              </a:ext>
            </a:extLst>
          </p:cNvPr>
          <p:cNvSpPr txBox="1"/>
          <p:nvPr/>
        </p:nvSpPr>
        <p:spPr>
          <a:xfrm>
            <a:off x="1838632" y="452284"/>
            <a:ext cx="514227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500" dirty="0"/>
              <a:t>Company Overview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Desktop Computer">
                <a:extLst>
                  <a:ext uri="{FF2B5EF4-FFF2-40B4-BE49-F238E27FC236}">
                    <a16:creationId xmlns:a16="http://schemas.microsoft.com/office/drawing/2014/main" id="{B7D6835F-0A06-2D57-0BDC-59681CB9CE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29312462"/>
                  </p:ext>
                </p:extLst>
              </p:nvPr>
            </p:nvGraphicFramePr>
            <p:xfrm>
              <a:off x="1029221" y="4866784"/>
              <a:ext cx="3337574" cy="185374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337574" cy="1853745"/>
                    </a:xfrm>
                    <a:prstGeom prst="rect">
                      <a:avLst/>
                    </a:prstGeom>
                  </am3d:spPr>
                  <am3d:camera>
                    <am3d:pos x="0" y="0" z="567505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6613" d="1000000"/>
                    <am3d:preTrans dx="1810862" dy="-8491044" dz="-1525148"/>
                    <am3d:scale>
                      <am3d:sx n="1000000" d="1000000"/>
                      <am3d:sy n="1000000" d="1000000"/>
                      <am3d:sz n="1000000" d="1000000"/>
                    </am3d:scale>
                    <am3d:rot ax="-216681" ay="821395" az="-5134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9890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Desktop Computer">
                <a:extLst>
                  <a:ext uri="{FF2B5EF4-FFF2-40B4-BE49-F238E27FC236}">
                    <a16:creationId xmlns:a16="http://schemas.microsoft.com/office/drawing/2014/main" id="{B7D6835F-0A06-2D57-0BDC-59681CB9CE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9221" y="4866784"/>
                <a:ext cx="3337574" cy="18537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Wifi Router">
                <a:extLst>
                  <a:ext uri="{FF2B5EF4-FFF2-40B4-BE49-F238E27FC236}">
                    <a16:creationId xmlns:a16="http://schemas.microsoft.com/office/drawing/2014/main" id="{78B99064-0C40-18B1-9040-2D094A5F640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83510133"/>
                  </p:ext>
                </p:extLst>
              </p:nvPr>
            </p:nvGraphicFramePr>
            <p:xfrm>
              <a:off x="4499824" y="4351034"/>
              <a:ext cx="2805543" cy="223582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805543" cy="2235820"/>
                    </a:xfrm>
                    <a:prstGeom prst="rect">
                      <a:avLst/>
                    </a:prstGeom>
                  </am3d:spPr>
                  <am3d:camera>
                    <am3d:pos x="0" y="0" z="664709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10602" d="1000000"/>
                    <am3d:preTrans dx="32" dy="-13734950" dz="39719"/>
                    <am3d:scale>
                      <am3d:sx n="1000000" d="1000000"/>
                      <am3d:sy n="1000000" d="1000000"/>
                      <am3d:sz n="1000000" d="1000000"/>
                    </am3d:scale>
                    <am3d:rot ax="-13557" ay="927580" az="-3614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4155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Wifi Router">
                <a:extLst>
                  <a:ext uri="{FF2B5EF4-FFF2-40B4-BE49-F238E27FC236}">
                    <a16:creationId xmlns:a16="http://schemas.microsoft.com/office/drawing/2014/main" id="{78B99064-0C40-18B1-9040-2D094A5F640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499824" y="4351034"/>
                <a:ext cx="2805543" cy="223582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B23EBEF1-9412-A4FB-8FD7-F940BD2317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8721213" y="247045"/>
            <a:ext cx="2871020" cy="15424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580035-903D-3DE9-D008-BDC2F0BE07F2}"/>
              </a:ext>
            </a:extLst>
          </p:cNvPr>
          <p:cNvSpPr txBox="1"/>
          <p:nvPr/>
        </p:nvSpPr>
        <p:spPr>
          <a:xfrm>
            <a:off x="796413" y="2418735"/>
            <a:ext cx="109138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err="1"/>
              <a:t>AtliQ</a:t>
            </a:r>
            <a:r>
              <a:rPr lang="en-US" sz="2500" dirty="0"/>
              <a:t> Technology is a leading computer hardware brand with a strong presence across multiple countries and regions. Known for its innovative and reliable products, the company caters to a diverse range of customer needs, from individual users to large enterprises. </a:t>
            </a:r>
            <a:endParaRPr lang="en-IN" sz="2500" dirty="0"/>
          </a:p>
        </p:txBody>
      </p:sp>
    </p:spTree>
    <p:extLst>
      <p:ext uri="{BB962C8B-B14F-4D97-AF65-F5344CB8AC3E}">
        <p14:creationId xmlns:p14="http://schemas.microsoft.com/office/powerpoint/2010/main" val="2839676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C35524-876F-6D51-6909-BC96544B6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03D5F3-4337-DE9B-C7A6-FC5989F04E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25" y="275303"/>
            <a:ext cx="1340969" cy="993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C2C914-7EBF-E6A0-C20C-BA1A9CFDD8A8}"/>
              </a:ext>
            </a:extLst>
          </p:cNvPr>
          <p:cNvSpPr txBox="1"/>
          <p:nvPr/>
        </p:nvSpPr>
        <p:spPr>
          <a:xfrm>
            <a:off x="1928688" y="456361"/>
            <a:ext cx="514227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500" dirty="0"/>
              <a:t>Business Model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4C28C76-48CE-AEE6-419D-5331408F0F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3783957"/>
              </p:ext>
            </p:extLst>
          </p:nvPr>
        </p:nvGraphicFramePr>
        <p:xfrm>
          <a:off x="2032000" y="1268361"/>
          <a:ext cx="8128000" cy="48699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36BF009-7433-A556-05B9-220D56E12722}"/>
              </a:ext>
            </a:extLst>
          </p:cNvPr>
          <p:cNvSpPr txBox="1"/>
          <p:nvPr/>
        </p:nvSpPr>
        <p:spPr>
          <a:xfrm>
            <a:off x="2032000" y="5447071"/>
            <a:ext cx="2392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Eg</a:t>
            </a:r>
            <a:r>
              <a:rPr lang="en-IN" dirty="0"/>
              <a:t>: </a:t>
            </a:r>
            <a:r>
              <a:rPr lang="en-IN" dirty="0" err="1"/>
              <a:t>Amazon,Croma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BB4B7E-A965-91CD-259B-673FC2416353}"/>
              </a:ext>
            </a:extLst>
          </p:cNvPr>
          <p:cNvSpPr txBox="1"/>
          <p:nvPr/>
        </p:nvSpPr>
        <p:spPr>
          <a:xfrm>
            <a:off x="4823542" y="5447071"/>
            <a:ext cx="2392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Eg</a:t>
            </a:r>
            <a:r>
              <a:rPr lang="en-IN" dirty="0"/>
              <a:t>: </a:t>
            </a:r>
            <a:r>
              <a:rPr lang="en-IN" dirty="0" err="1"/>
              <a:t>AtliQ</a:t>
            </a:r>
            <a:r>
              <a:rPr lang="en-IN" dirty="0"/>
              <a:t> e Store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C0DDF6-F099-3590-C269-16165386A2BE}"/>
              </a:ext>
            </a:extLst>
          </p:cNvPr>
          <p:cNvSpPr txBox="1"/>
          <p:nvPr/>
        </p:nvSpPr>
        <p:spPr>
          <a:xfrm>
            <a:off x="7747410" y="5423113"/>
            <a:ext cx="2392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Eg</a:t>
            </a:r>
            <a:r>
              <a:rPr lang="en-IN" dirty="0"/>
              <a:t>: Neptune</a:t>
            </a:r>
          </a:p>
        </p:txBody>
      </p:sp>
    </p:spTree>
    <p:extLst>
      <p:ext uri="{BB962C8B-B14F-4D97-AF65-F5344CB8AC3E}">
        <p14:creationId xmlns:p14="http://schemas.microsoft.com/office/powerpoint/2010/main" val="59566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2" grpId="0">
        <p:bldAsOne/>
      </p:bldGraphic>
      <p:bldP spid="7" grpId="0"/>
      <p:bldP spid="9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295F1-472E-BFB6-C002-71AC3EE05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FCC979-EDB5-85CF-355E-D0D8ED69B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25" y="275303"/>
            <a:ext cx="1340969" cy="993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C742CE-14F7-117E-2CE0-C0C63F31D72B}"/>
              </a:ext>
            </a:extLst>
          </p:cNvPr>
          <p:cNvSpPr txBox="1"/>
          <p:nvPr/>
        </p:nvSpPr>
        <p:spPr>
          <a:xfrm>
            <a:off x="1928688" y="456361"/>
            <a:ext cx="514227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500" dirty="0"/>
              <a:t>Problem Statement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93451B-B56B-E346-2E11-BFA647621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03124" y="1972906"/>
            <a:ext cx="3706761" cy="36511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29A94A-1B48-1208-DEC4-DFA1B5445C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367087" y="1854919"/>
            <a:ext cx="3706761" cy="36511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6E8387-52E8-11C0-2350-B6CFAB189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331051" y="1677938"/>
            <a:ext cx="3706761" cy="36511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E88BC7-F36A-C2DF-E14E-E53F903A76C7}"/>
              </a:ext>
            </a:extLst>
          </p:cNvPr>
          <p:cNvSpPr txBox="1"/>
          <p:nvPr/>
        </p:nvSpPr>
        <p:spPr>
          <a:xfrm>
            <a:off x="912509" y="2399071"/>
            <a:ext cx="591826" cy="373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22A0B7-627A-0C8B-91DF-D04AAC5020C9}"/>
              </a:ext>
            </a:extLst>
          </p:cNvPr>
          <p:cNvSpPr txBox="1"/>
          <p:nvPr/>
        </p:nvSpPr>
        <p:spPr>
          <a:xfrm>
            <a:off x="4919155" y="2177845"/>
            <a:ext cx="591826" cy="373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4E7364-69E4-E498-84F3-608D23E1703F}"/>
              </a:ext>
            </a:extLst>
          </p:cNvPr>
          <p:cNvSpPr txBox="1"/>
          <p:nvPr/>
        </p:nvSpPr>
        <p:spPr>
          <a:xfrm>
            <a:off x="8763455" y="2025445"/>
            <a:ext cx="591826" cy="373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7A6D85-627A-80E2-AC22-1E98FF3279DA}"/>
              </a:ext>
            </a:extLst>
          </p:cNvPr>
          <p:cNvSpPr txBox="1"/>
          <p:nvPr/>
        </p:nvSpPr>
        <p:spPr>
          <a:xfrm>
            <a:off x="806245" y="2998839"/>
            <a:ext cx="30774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>
                <a:solidFill>
                  <a:schemeClr val="bg1"/>
                </a:solidFill>
              </a:rPr>
              <a:t>AtliQ</a:t>
            </a:r>
            <a:r>
              <a:rPr lang="en-IN" dirty="0">
                <a:solidFill>
                  <a:schemeClr val="bg1"/>
                </a:solidFill>
              </a:rPr>
              <a:t>, a fast growing electronics </a:t>
            </a:r>
            <a:r>
              <a:rPr lang="en-IN" dirty="0" err="1">
                <a:solidFill>
                  <a:schemeClr val="bg1"/>
                </a:solidFill>
              </a:rPr>
              <a:t>company,faced</a:t>
            </a:r>
            <a:r>
              <a:rPr lang="en-IN" dirty="0">
                <a:solidFill>
                  <a:schemeClr val="bg1"/>
                </a:solidFill>
              </a:rPr>
              <a:t> setbacks in Latin America due to decisions based on just surveys and </a:t>
            </a:r>
            <a:r>
              <a:rPr lang="en-IN" dirty="0" err="1">
                <a:solidFill>
                  <a:schemeClr val="bg1"/>
                </a:solidFill>
              </a:rPr>
              <a:t>intutions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61EBFC-5432-4318-D035-C94968078B33}"/>
              </a:ext>
            </a:extLst>
          </p:cNvPr>
          <p:cNvSpPr txBox="1"/>
          <p:nvPr/>
        </p:nvSpPr>
        <p:spPr>
          <a:xfrm>
            <a:off x="4681718" y="2874397"/>
            <a:ext cx="30774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This decisions caused a significant financial loss. To enhance decision making </a:t>
            </a:r>
            <a:r>
              <a:rPr lang="en-IN" dirty="0" err="1">
                <a:solidFill>
                  <a:schemeClr val="bg1"/>
                </a:solidFill>
              </a:rPr>
              <a:t>AtliQ’s</a:t>
            </a:r>
            <a:r>
              <a:rPr lang="en-IN" dirty="0">
                <a:solidFill>
                  <a:schemeClr val="bg1"/>
                </a:solidFill>
              </a:rPr>
              <a:t> Senior executives are investing on a data analysis project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33BD97-E7A3-9BAD-1025-A1E6C31979F1}"/>
              </a:ext>
            </a:extLst>
          </p:cNvPr>
          <p:cNvSpPr txBox="1"/>
          <p:nvPr/>
        </p:nvSpPr>
        <p:spPr>
          <a:xfrm>
            <a:off x="8763455" y="2721841"/>
            <a:ext cx="30774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Previously they relied on </a:t>
            </a:r>
            <a:r>
              <a:rPr lang="en-IN" dirty="0" err="1">
                <a:solidFill>
                  <a:schemeClr val="bg1"/>
                </a:solidFill>
              </a:rPr>
              <a:t>Excel,but</a:t>
            </a:r>
            <a:r>
              <a:rPr lang="en-IN" dirty="0">
                <a:solidFill>
                  <a:schemeClr val="bg1"/>
                </a:solidFill>
              </a:rPr>
              <a:t> now they seek a more robust solution given the Company’s growth</a:t>
            </a:r>
          </a:p>
        </p:txBody>
      </p:sp>
    </p:spTree>
    <p:extLst>
      <p:ext uri="{BB962C8B-B14F-4D97-AF65-F5344CB8AC3E}">
        <p14:creationId xmlns:p14="http://schemas.microsoft.com/office/powerpoint/2010/main" val="1485369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CBF32-3C87-F2D9-F03B-DEAF44604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83DDE6-2FC6-5EA4-EA11-6ADBAFB8D2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25" y="275303"/>
            <a:ext cx="1340969" cy="993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968D00-CDC4-9152-CFB8-C7831EC7506E}"/>
              </a:ext>
            </a:extLst>
          </p:cNvPr>
          <p:cNvSpPr txBox="1"/>
          <p:nvPr/>
        </p:nvSpPr>
        <p:spPr>
          <a:xfrm>
            <a:off x="1928688" y="456361"/>
            <a:ext cx="514227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500" dirty="0"/>
              <a:t>Dashboard Overview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6AF55A2-90CD-B36D-5ED2-3D5405678A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474888"/>
              </p:ext>
            </p:extLst>
          </p:nvPr>
        </p:nvGraphicFramePr>
        <p:xfrm>
          <a:off x="950447" y="1641987"/>
          <a:ext cx="10199334" cy="42278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5771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2" grpId="0">
        <p:bldAsOne/>
      </p:bldGraphic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91</TotalTime>
  <Words>177</Words>
  <Application>Microsoft Office PowerPoint</Application>
  <PresentationFormat>Widescreen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Bookman Old Style</vt:lpstr>
      <vt:lpstr>Rockwell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JAISON PHILIP</dc:creator>
  <cp:lastModifiedBy>JAISON PHILIP</cp:lastModifiedBy>
  <cp:revision>3</cp:revision>
  <dcterms:created xsi:type="dcterms:W3CDTF">2025-02-18T17:04:16Z</dcterms:created>
  <dcterms:modified xsi:type="dcterms:W3CDTF">2025-02-19T11:41:52Z</dcterms:modified>
</cp:coreProperties>
</file>

<file path=docProps/thumbnail.jpeg>
</file>